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4" r:id="rId6"/>
    <p:sldId id="261" r:id="rId7"/>
    <p:sldId id="263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8B5EA-8D13-48E1-866D-F7B9FF9CAF3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02DA71-B15C-4412-96AE-58D6A35C7DC4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29F2BEF-BA89-4E9A-B99E-96D40F958080}" type="parTrans" cxnId="{3EA1AEFE-6AF7-402E-B1FE-D2CA2DF18B01}">
      <dgm:prSet/>
      <dgm:spPr/>
      <dgm:t>
        <a:bodyPr/>
        <a:lstStyle/>
        <a:p>
          <a:endParaRPr lang="en-US"/>
        </a:p>
      </dgm:t>
    </dgm:pt>
    <dgm:pt modelId="{6F386EDA-6128-48EF-BFE8-F6670B4D727B}" type="sibTrans" cxnId="{3EA1AEFE-6AF7-402E-B1FE-D2CA2DF18B01}">
      <dgm:prSet/>
      <dgm:spPr/>
      <dgm:t>
        <a:bodyPr/>
        <a:lstStyle/>
        <a:p>
          <a:endParaRPr lang="en-US"/>
        </a:p>
      </dgm:t>
    </dgm:pt>
    <dgm:pt modelId="{91154354-BBA3-4C30-8F8C-38C334012097}">
      <dgm:prSet phldrT="[Text]"/>
      <dgm:spPr/>
      <dgm:t>
        <a:bodyPr/>
        <a:lstStyle/>
        <a:p>
          <a:r>
            <a:rPr lang="en-US" dirty="0"/>
            <a:t>Core Courses	</a:t>
          </a:r>
        </a:p>
      </dgm:t>
    </dgm:pt>
    <dgm:pt modelId="{43C2D634-D8C3-47EE-94AE-005CE33EFADF}" type="parTrans" cxnId="{76B3F2C6-31FF-47B2-AE8E-156858C9D8BF}">
      <dgm:prSet/>
      <dgm:spPr/>
      <dgm:t>
        <a:bodyPr/>
        <a:lstStyle/>
        <a:p>
          <a:endParaRPr lang="en-US"/>
        </a:p>
      </dgm:t>
    </dgm:pt>
    <dgm:pt modelId="{F98F6164-991C-49E2-9C5A-6DA94214BE7C}" type="sibTrans" cxnId="{76B3F2C6-31FF-47B2-AE8E-156858C9D8BF}">
      <dgm:prSet/>
      <dgm:spPr/>
      <dgm:t>
        <a:bodyPr/>
        <a:lstStyle/>
        <a:p>
          <a:endParaRPr lang="en-US"/>
        </a:p>
      </dgm:t>
    </dgm:pt>
    <dgm:pt modelId="{618BD821-0E2B-4277-9A57-11CC5C8AA6C7}">
      <dgm:prSet phldrT="[Text]"/>
      <dgm:spPr/>
      <dgm:t>
        <a:bodyPr/>
        <a:lstStyle/>
        <a:p>
          <a:r>
            <a:rPr lang="en-US" dirty="0"/>
            <a:t>Honors or On-level</a:t>
          </a:r>
        </a:p>
      </dgm:t>
    </dgm:pt>
    <dgm:pt modelId="{7658C73B-1872-471D-AC69-D489A605D7C1}" type="parTrans" cxnId="{457D7ECD-26CE-4BDA-B060-BB7CB18DE141}">
      <dgm:prSet/>
      <dgm:spPr/>
      <dgm:t>
        <a:bodyPr/>
        <a:lstStyle/>
        <a:p>
          <a:endParaRPr lang="en-US"/>
        </a:p>
      </dgm:t>
    </dgm:pt>
    <dgm:pt modelId="{95F81177-CF09-4512-8325-F5BACFD5E172}" type="sibTrans" cxnId="{457D7ECD-26CE-4BDA-B060-BB7CB18DE141}">
      <dgm:prSet/>
      <dgm:spPr/>
      <dgm:t>
        <a:bodyPr/>
        <a:lstStyle/>
        <a:p>
          <a:endParaRPr lang="en-US"/>
        </a:p>
      </dgm:t>
    </dgm:pt>
    <dgm:pt modelId="{CA211B2A-6071-45D3-8B07-86949113EC5B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F74B6C4D-5516-44DD-8AC8-DBE2F76B3BBB}" type="parTrans" cxnId="{B479CB4F-04ED-4BDA-A9B9-AEC404BF72DD}">
      <dgm:prSet/>
      <dgm:spPr/>
      <dgm:t>
        <a:bodyPr/>
        <a:lstStyle/>
        <a:p>
          <a:endParaRPr lang="en-US"/>
        </a:p>
      </dgm:t>
    </dgm:pt>
    <dgm:pt modelId="{271AC713-B88C-4BEA-A0BD-006A9175F3A4}" type="sibTrans" cxnId="{B479CB4F-04ED-4BDA-A9B9-AEC404BF72DD}">
      <dgm:prSet/>
      <dgm:spPr/>
      <dgm:t>
        <a:bodyPr/>
        <a:lstStyle/>
        <a:p>
          <a:endParaRPr lang="en-US"/>
        </a:p>
      </dgm:t>
    </dgm:pt>
    <dgm:pt modelId="{72B51550-B5C4-4974-A16E-005C20B083E3}">
      <dgm:prSet phldrT="[Text]"/>
      <dgm:spPr/>
      <dgm:t>
        <a:bodyPr/>
        <a:lstStyle/>
        <a:p>
          <a:r>
            <a:rPr lang="en-US" dirty="0"/>
            <a:t>Activity Elective</a:t>
          </a:r>
        </a:p>
      </dgm:t>
    </dgm:pt>
    <dgm:pt modelId="{DBFA95A6-FAF1-4108-89CE-392CC8D641FB}" type="parTrans" cxnId="{498ED28B-F01E-43E0-AC8C-F9888C31BA3D}">
      <dgm:prSet/>
      <dgm:spPr/>
      <dgm:t>
        <a:bodyPr/>
        <a:lstStyle/>
        <a:p>
          <a:endParaRPr lang="en-US"/>
        </a:p>
      </dgm:t>
    </dgm:pt>
    <dgm:pt modelId="{36E420CE-28DA-4EA0-9547-46A347F9F378}" type="sibTrans" cxnId="{498ED28B-F01E-43E0-AC8C-F9888C31BA3D}">
      <dgm:prSet/>
      <dgm:spPr/>
      <dgm:t>
        <a:bodyPr/>
        <a:lstStyle/>
        <a:p>
          <a:endParaRPr lang="en-US"/>
        </a:p>
      </dgm:t>
    </dgm:pt>
    <dgm:pt modelId="{3F871764-57E3-4D0F-AC8B-5577BF4EF765}">
      <dgm:prSet phldrT="[Text]"/>
      <dgm:spPr/>
      <dgm:t>
        <a:bodyPr/>
        <a:lstStyle/>
        <a:p>
          <a:r>
            <a:rPr lang="en-US" dirty="0"/>
            <a:t>Choose 1 only</a:t>
          </a:r>
        </a:p>
      </dgm:t>
    </dgm:pt>
    <dgm:pt modelId="{A70EC360-BE2F-4432-A119-E698E27D36D5}" type="parTrans" cxnId="{ECF68413-F9C7-4872-8746-0F71431E7918}">
      <dgm:prSet/>
      <dgm:spPr/>
      <dgm:t>
        <a:bodyPr/>
        <a:lstStyle/>
        <a:p>
          <a:endParaRPr lang="en-US"/>
        </a:p>
      </dgm:t>
    </dgm:pt>
    <dgm:pt modelId="{279C2B7F-0042-4EE4-B82D-786864AE9E6D}" type="sibTrans" cxnId="{ECF68413-F9C7-4872-8746-0F71431E7918}">
      <dgm:prSet/>
      <dgm:spPr/>
      <dgm:t>
        <a:bodyPr/>
        <a:lstStyle/>
        <a:p>
          <a:endParaRPr lang="en-US"/>
        </a:p>
      </dgm:t>
    </dgm:pt>
    <dgm:pt modelId="{8666BACA-40B1-4786-9A79-A38A2356C525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BA6FFAF8-2009-4CF7-AB87-2E365B0D5628}" type="parTrans" cxnId="{B5F53A52-8260-4917-B7E7-2E9ED05E293A}">
      <dgm:prSet/>
      <dgm:spPr/>
      <dgm:t>
        <a:bodyPr/>
        <a:lstStyle/>
        <a:p>
          <a:endParaRPr lang="en-US"/>
        </a:p>
      </dgm:t>
    </dgm:pt>
    <dgm:pt modelId="{FE0074EE-4298-445E-A6BD-E9A291D97633}" type="sibTrans" cxnId="{B5F53A52-8260-4917-B7E7-2E9ED05E293A}">
      <dgm:prSet/>
      <dgm:spPr/>
      <dgm:t>
        <a:bodyPr/>
        <a:lstStyle/>
        <a:p>
          <a:endParaRPr lang="en-US"/>
        </a:p>
      </dgm:t>
    </dgm:pt>
    <dgm:pt modelId="{B158C1C8-BFAC-42A6-B07C-30BDA414FDC9}">
      <dgm:prSet phldrT="[Text]"/>
      <dgm:spPr/>
      <dgm:t>
        <a:bodyPr/>
        <a:lstStyle/>
        <a:p>
          <a:r>
            <a:rPr lang="en-US" dirty="0"/>
            <a:t>Academic Electives</a:t>
          </a:r>
        </a:p>
      </dgm:t>
    </dgm:pt>
    <dgm:pt modelId="{9AC4F45A-DD91-4B69-907A-224FE32EEFFB}" type="parTrans" cxnId="{6BB6B463-2C78-4DDA-8066-B0D5575ECD43}">
      <dgm:prSet/>
      <dgm:spPr/>
      <dgm:t>
        <a:bodyPr/>
        <a:lstStyle/>
        <a:p>
          <a:endParaRPr lang="en-US"/>
        </a:p>
      </dgm:t>
    </dgm:pt>
    <dgm:pt modelId="{43521F68-EB56-41D5-AB6C-05ADE900A551}" type="sibTrans" cxnId="{6BB6B463-2C78-4DDA-8066-B0D5575ECD43}">
      <dgm:prSet/>
      <dgm:spPr/>
      <dgm:t>
        <a:bodyPr/>
        <a:lstStyle/>
        <a:p>
          <a:endParaRPr lang="en-US"/>
        </a:p>
      </dgm:t>
    </dgm:pt>
    <dgm:pt modelId="{9FF4DA0B-837A-4496-8EBA-487BDB63E45C}">
      <dgm:prSet phldrT="[Text]"/>
      <dgm:spPr/>
      <dgm:t>
        <a:bodyPr/>
        <a:lstStyle/>
        <a:p>
          <a:r>
            <a:rPr lang="en-US" dirty="0"/>
            <a:t>**</a:t>
          </a:r>
        </a:p>
      </dgm:t>
    </dgm:pt>
    <dgm:pt modelId="{B1613D50-74A2-4EBE-811D-B7B31D9F5D0D}" type="parTrans" cxnId="{0E85DCA6-D09B-43D1-B787-92676DFDC44C}">
      <dgm:prSet/>
      <dgm:spPr/>
      <dgm:t>
        <a:bodyPr/>
        <a:lstStyle/>
        <a:p>
          <a:endParaRPr lang="en-US"/>
        </a:p>
      </dgm:t>
    </dgm:pt>
    <dgm:pt modelId="{515CCC06-3578-4164-8F8A-B140F97B7BE9}" type="sibTrans" cxnId="{0E85DCA6-D09B-43D1-B787-92676DFDC44C}">
      <dgm:prSet/>
      <dgm:spPr/>
      <dgm:t>
        <a:bodyPr/>
        <a:lstStyle/>
        <a:p>
          <a:endParaRPr lang="en-US"/>
        </a:p>
      </dgm:t>
    </dgm:pt>
    <dgm:pt modelId="{3733560F-9446-4B33-A5EF-073854F72739}">
      <dgm:prSet phldrT="[Text]"/>
      <dgm:spPr/>
      <dgm:t>
        <a:bodyPr/>
        <a:lstStyle/>
        <a:p>
          <a:r>
            <a:rPr lang="en-US" dirty="0"/>
            <a:t>Online Course Registration</a:t>
          </a:r>
        </a:p>
      </dgm:t>
    </dgm:pt>
    <dgm:pt modelId="{17B38AF8-78A2-4D12-862F-43AC57F349E3}" type="parTrans" cxnId="{83E4E752-2D55-4240-B90F-8F1856991193}">
      <dgm:prSet/>
      <dgm:spPr/>
      <dgm:t>
        <a:bodyPr/>
        <a:lstStyle/>
        <a:p>
          <a:endParaRPr lang="en-US"/>
        </a:p>
      </dgm:t>
    </dgm:pt>
    <dgm:pt modelId="{862F93B3-B612-4B0F-AE54-1BF2EC4C9423}" type="sibTrans" cxnId="{83E4E752-2D55-4240-B90F-8F1856991193}">
      <dgm:prSet/>
      <dgm:spPr/>
      <dgm:t>
        <a:bodyPr/>
        <a:lstStyle/>
        <a:p>
          <a:endParaRPr lang="en-US"/>
        </a:p>
      </dgm:t>
    </dgm:pt>
    <dgm:pt modelId="{D65F8D6E-2130-4056-B7A1-FCD5B754613A}" type="pres">
      <dgm:prSet presAssocID="{4698B5EA-8D13-48E1-866D-F7B9FF9CAF38}" presName="linearFlow" presStyleCnt="0">
        <dgm:presLayoutVars>
          <dgm:dir/>
          <dgm:animLvl val="lvl"/>
          <dgm:resizeHandles val="exact"/>
        </dgm:presLayoutVars>
      </dgm:prSet>
      <dgm:spPr/>
    </dgm:pt>
    <dgm:pt modelId="{BC1940AC-E244-4C00-86A4-00AC8F25DC5C}" type="pres">
      <dgm:prSet presAssocID="{C602DA71-B15C-4412-96AE-58D6A35C7DC4}" presName="composite" presStyleCnt="0"/>
      <dgm:spPr/>
    </dgm:pt>
    <dgm:pt modelId="{671DC3FD-9F59-400F-8CC9-6F98129E9972}" type="pres">
      <dgm:prSet presAssocID="{C602DA71-B15C-4412-96AE-58D6A35C7DC4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87CF2B3C-1251-40F3-8975-16772B9A1AD7}" type="pres">
      <dgm:prSet presAssocID="{C602DA71-B15C-4412-96AE-58D6A35C7DC4}" presName="descendantText" presStyleLbl="alignAcc1" presStyleIdx="0" presStyleCnt="4">
        <dgm:presLayoutVars>
          <dgm:bulletEnabled val="1"/>
        </dgm:presLayoutVars>
      </dgm:prSet>
      <dgm:spPr/>
    </dgm:pt>
    <dgm:pt modelId="{1B1DFD9C-C179-4058-9575-A3B4AB063A9B}" type="pres">
      <dgm:prSet presAssocID="{6F386EDA-6128-48EF-BFE8-F6670B4D727B}" presName="sp" presStyleCnt="0"/>
      <dgm:spPr/>
    </dgm:pt>
    <dgm:pt modelId="{93396667-9375-4029-A5A0-A4D6B40402E2}" type="pres">
      <dgm:prSet presAssocID="{CA211B2A-6071-45D3-8B07-86949113EC5B}" presName="composite" presStyleCnt="0"/>
      <dgm:spPr/>
    </dgm:pt>
    <dgm:pt modelId="{97D166FE-1A25-419D-918D-2B6BA0D4975D}" type="pres">
      <dgm:prSet presAssocID="{CA211B2A-6071-45D3-8B07-86949113EC5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6B8A20A-F1B2-4992-9EA6-3CB516143BAD}" type="pres">
      <dgm:prSet presAssocID="{CA211B2A-6071-45D3-8B07-86949113EC5B}" presName="descendantText" presStyleLbl="alignAcc1" presStyleIdx="1" presStyleCnt="4">
        <dgm:presLayoutVars>
          <dgm:bulletEnabled val="1"/>
        </dgm:presLayoutVars>
      </dgm:prSet>
      <dgm:spPr/>
    </dgm:pt>
    <dgm:pt modelId="{51549CE3-88B1-4C7E-B005-B035C41612DD}" type="pres">
      <dgm:prSet presAssocID="{271AC713-B88C-4BEA-A0BD-006A9175F3A4}" presName="sp" presStyleCnt="0"/>
      <dgm:spPr/>
    </dgm:pt>
    <dgm:pt modelId="{27FEE3C0-1626-41E0-A8FB-F08EACDF5771}" type="pres">
      <dgm:prSet presAssocID="{8666BACA-40B1-4786-9A79-A38A2356C525}" presName="composite" presStyleCnt="0"/>
      <dgm:spPr/>
    </dgm:pt>
    <dgm:pt modelId="{A5901733-A885-4574-AF43-44B3DCBEB670}" type="pres">
      <dgm:prSet presAssocID="{8666BACA-40B1-4786-9A79-A38A2356C525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8F6BADDD-A96C-49A9-BCB7-FDE3FCFB43F8}" type="pres">
      <dgm:prSet presAssocID="{8666BACA-40B1-4786-9A79-A38A2356C525}" presName="descendantText" presStyleLbl="alignAcc1" presStyleIdx="2" presStyleCnt="4">
        <dgm:presLayoutVars>
          <dgm:bulletEnabled val="1"/>
        </dgm:presLayoutVars>
      </dgm:prSet>
      <dgm:spPr/>
    </dgm:pt>
    <dgm:pt modelId="{1DF152D1-7A9F-4914-897B-A23058BBBB82}" type="pres">
      <dgm:prSet presAssocID="{FE0074EE-4298-445E-A6BD-E9A291D97633}" presName="sp" presStyleCnt="0"/>
      <dgm:spPr/>
    </dgm:pt>
    <dgm:pt modelId="{D2DF5B41-BEED-4565-879E-2D384802A4AD}" type="pres">
      <dgm:prSet presAssocID="{9FF4DA0B-837A-4496-8EBA-487BDB63E45C}" presName="composite" presStyleCnt="0"/>
      <dgm:spPr/>
    </dgm:pt>
    <dgm:pt modelId="{E7A2756F-8744-4F80-8BB1-472C46DE4F1C}" type="pres">
      <dgm:prSet presAssocID="{9FF4DA0B-837A-4496-8EBA-487BDB63E45C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DFFA8F9C-D098-45F3-BD06-490FC60DA5A3}" type="pres">
      <dgm:prSet presAssocID="{9FF4DA0B-837A-4496-8EBA-487BDB63E45C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0CC8F30C-FC41-486B-AFF6-5565B211A866}" type="presOf" srcId="{618BD821-0E2B-4277-9A57-11CC5C8AA6C7}" destId="{87CF2B3C-1251-40F3-8975-16772B9A1AD7}" srcOrd="0" destOrd="1" presId="urn:microsoft.com/office/officeart/2005/8/layout/chevron2"/>
    <dgm:cxn modelId="{ECF68413-F9C7-4872-8746-0F71431E7918}" srcId="{CA211B2A-6071-45D3-8B07-86949113EC5B}" destId="{3F871764-57E3-4D0F-AC8B-5577BF4EF765}" srcOrd="1" destOrd="0" parTransId="{A70EC360-BE2F-4432-A119-E698E27D36D5}" sibTransId="{279C2B7F-0042-4EE4-B82D-786864AE9E6D}"/>
    <dgm:cxn modelId="{460C0919-C26E-473E-898E-FBBC461928EE}" type="presOf" srcId="{3F871764-57E3-4D0F-AC8B-5577BF4EF765}" destId="{76B8A20A-F1B2-4992-9EA6-3CB516143BAD}" srcOrd="0" destOrd="1" presId="urn:microsoft.com/office/officeart/2005/8/layout/chevron2"/>
    <dgm:cxn modelId="{A3F7B91C-A68F-431F-AF01-5C4D4E4F856C}" type="presOf" srcId="{4698B5EA-8D13-48E1-866D-F7B9FF9CAF38}" destId="{D65F8D6E-2130-4056-B7A1-FCD5B754613A}" srcOrd="0" destOrd="0" presId="urn:microsoft.com/office/officeart/2005/8/layout/chevron2"/>
    <dgm:cxn modelId="{6BB6B463-2C78-4DDA-8066-B0D5575ECD43}" srcId="{8666BACA-40B1-4786-9A79-A38A2356C525}" destId="{B158C1C8-BFAC-42A6-B07C-30BDA414FDC9}" srcOrd="0" destOrd="0" parTransId="{9AC4F45A-DD91-4B69-907A-224FE32EEFFB}" sibTransId="{43521F68-EB56-41D5-AB6C-05ADE900A551}"/>
    <dgm:cxn modelId="{C2D67645-8397-46F8-9A2C-AF8CF4F71BE3}" type="presOf" srcId="{9FF4DA0B-837A-4496-8EBA-487BDB63E45C}" destId="{E7A2756F-8744-4F80-8BB1-472C46DE4F1C}" srcOrd="0" destOrd="0" presId="urn:microsoft.com/office/officeart/2005/8/layout/chevron2"/>
    <dgm:cxn modelId="{B479CB4F-04ED-4BDA-A9B9-AEC404BF72DD}" srcId="{4698B5EA-8D13-48E1-866D-F7B9FF9CAF38}" destId="{CA211B2A-6071-45D3-8B07-86949113EC5B}" srcOrd="1" destOrd="0" parTransId="{F74B6C4D-5516-44DD-8AC8-DBE2F76B3BBB}" sibTransId="{271AC713-B88C-4BEA-A0BD-006A9175F3A4}"/>
    <dgm:cxn modelId="{B5F53A52-8260-4917-B7E7-2E9ED05E293A}" srcId="{4698B5EA-8D13-48E1-866D-F7B9FF9CAF38}" destId="{8666BACA-40B1-4786-9A79-A38A2356C525}" srcOrd="2" destOrd="0" parTransId="{BA6FFAF8-2009-4CF7-AB87-2E365B0D5628}" sibTransId="{FE0074EE-4298-445E-A6BD-E9A291D97633}"/>
    <dgm:cxn modelId="{83E4E752-2D55-4240-B90F-8F1856991193}" srcId="{9FF4DA0B-837A-4496-8EBA-487BDB63E45C}" destId="{3733560F-9446-4B33-A5EF-073854F72739}" srcOrd="0" destOrd="0" parTransId="{17B38AF8-78A2-4D12-862F-43AC57F349E3}" sibTransId="{862F93B3-B612-4B0F-AE54-1BF2EC4C9423}"/>
    <dgm:cxn modelId="{3086277C-ED30-4742-B52C-C1649DB76631}" type="presOf" srcId="{91154354-BBA3-4C30-8F8C-38C334012097}" destId="{87CF2B3C-1251-40F3-8975-16772B9A1AD7}" srcOrd="0" destOrd="0" presId="urn:microsoft.com/office/officeart/2005/8/layout/chevron2"/>
    <dgm:cxn modelId="{2A8DE67E-1F49-46DA-99EC-324BCEA28223}" type="presOf" srcId="{C602DA71-B15C-4412-96AE-58D6A35C7DC4}" destId="{671DC3FD-9F59-400F-8CC9-6F98129E9972}" srcOrd="0" destOrd="0" presId="urn:microsoft.com/office/officeart/2005/8/layout/chevron2"/>
    <dgm:cxn modelId="{B452E17F-6FA8-492D-9427-5076EDFF4AA8}" type="presOf" srcId="{72B51550-B5C4-4974-A16E-005C20B083E3}" destId="{76B8A20A-F1B2-4992-9EA6-3CB516143BAD}" srcOrd="0" destOrd="0" presId="urn:microsoft.com/office/officeart/2005/8/layout/chevron2"/>
    <dgm:cxn modelId="{498ED28B-F01E-43E0-AC8C-F9888C31BA3D}" srcId="{CA211B2A-6071-45D3-8B07-86949113EC5B}" destId="{72B51550-B5C4-4974-A16E-005C20B083E3}" srcOrd="0" destOrd="0" parTransId="{DBFA95A6-FAF1-4108-89CE-392CC8D641FB}" sibTransId="{36E420CE-28DA-4EA0-9547-46A347F9F378}"/>
    <dgm:cxn modelId="{A4F7E394-4ECE-407E-BE03-78E78D9B7397}" type="presOf" srcId="{3733560F-9446-4B33-A5EF-073854F72739}" destId="{DFFA8F9C-D098-45F3-BD06-490FC60DA5A3}" srcOrd="0" destOrd="0" presId="urn:microsoft.com/office/officeart/2005/8/layout/chevron2"/>
    <dgm:cxn modelId="{0E85DCA6-D09B-43D1-B787-92676DFDC44C}" srcId="{4698B5EA-8D13-48E1-866D-F7B9FF9CAF38}" destId="{9FF4DA0B-837A-4496-8EBA-487BDB63E45C}" srcOrd="3" destOrd="0" parTransId="{B1613D50-74A2-4EBE-811D-B7B31D9F5D0D}" sibTransId="{515CCC06-3578-4164-8F8A-B140F97B7BE9}"/>
    <dgm:cxn modelId="{76B3F2C6-31FF-47B2-AE8E-156858C9D8BF}" srcId="{C602DA71-B15C-4412-96AE-58D6A35C7DC4}" destId="{91154354-BBA3-4C30-8F8C-38C334012097}" srcOrd="0" destOrd="0" parTransId="{43C2D634-D8C3-47EE-94AE-005CE33EFADF}" sibTransId="{F98F6164-991C-49E2-9C5A-6DA94214BE7C}"/>
    <dgm:cxn modelId="{457D7ECD-26CE-4BDA-B060-BB7CB18DE141}" srcId="{C602DA71-B15C-4412-96AE-58D6A35C7DC4}" destId="{618BD821-0E2B-4277-9A57-11CC5C8AA6C7}" srcOrd="1" destOrd="0" parTransId="{7658C73B-1872-471D-AC69-D489A605D7C1}" sibTransId="{95F81177-CF09-4512-8325-F5BACFD5E172}"/>
    <dgm:cxn modelId="{E5EF62E4-9A62-409E-B185-4180A8C96C67}" type="presOf" srcId="{B158C1C8-BFAC-42A6-B07C-30BDA414FDC9}" destId="{8F6BADDD-A96C-49A9-BCB7-FDE3FCFB43F8}" srcOrd="0" destOrd="0" presId="urn:microsoft.com/office/officeart/2005/8/layout/chevron2"/>
    <dgm:cxn modelId="{D2928AE6-AAE5-432B-925B-D14D42261299}" type="presOf" srcId="{CA211B2A-6071-45D3-8B07-86949113EC5B}" destId="{97D166FE-1A25-419D-918D-2B6BA0D4975D}" srcOrd="0" destOrd="0" presId="urn:microsoft.com/office/officeart/2005/8/layout/chevron2"/>
    <dgm:cxn modelId="{14DBF5F6-C6C9-4554-9417-30C191C87D1D}" type="presOf" srcId="{8666BACA-40B1-4786-9A79-A38A2356C525}" destId="{A5901733-A885-4574-AF43-44B3DCBEB670}" srcOrd="0" destOrd="0" presId="urn:microsoft.com/office/officeart/2005/8/layout/chevron2"/>
    <dgm:cxn modelId="{3EA1AEFE-6AF7-402E-B1FE-D2CA2DF18B01}" srcId="{4698B5EA-8D13-48E1-866D-F7B9FF9CAF38}" destId="{C602DA71-B15C-4412-96AE-58D6A35C7DC4}" srcOrd="0" destOrd="0" parTransId="{429F2BEF-BA89-4E9A-B99E-96D40F958080}" sibTransId="{6F386EDA-6128-48EF-BFE8-F6670B4D727B}"/>
    <dgm:cxn modelId="{BC6AAF15-5539-4448-8E68-CE1CDA05003E}" type="presParOf" srcId="{D65F8D6E-2130-4056-B7A1-FCD5B754613A}" destId="{BC1940AC-E244-4C00-86A4-00AC8F25DC5C}" srcOrd="0" destOrd="0" presId="urn:microsoft.com/office/officeart/2005/8/layout/chevron2"/>
    <dgm:cxn modelId="{E31C5883-4712-4910-95DE-CF040087801C}" type="presParOf" srcId="{BC1940AC-E244-4C00-86A4-00AC8F25DC5C}" destId="{671DC3FD-9F59-400F-8CC9-6F98129E9972}" srcOrd="0" destOrd="0" presId="urn:microsoft.com/office/officeart/2005/8/layout/chevron2"/>
    <dgm:cxn modelId="{6558F52A-0BA9-43C4-83D0-F59FF20D6714}" type="presParOf" srcId="{BC1940AC-E244-4C00-86A4-00AC8F25DC5C}" destId="{87CF2B3C-1251-40F3-8975-16772B9A1AD7}" srcOrd="1" destOrd="0" presId="urn:microsoft.com/office/officeart/2005/8/layout/chevron2"/>
    <dgm:cxn modelId="{F7A022E8-A7C3-4C79-8C72-F40C75D42132}" type="presParOf" srcId="{D65F8D6E-2130-4056-B7A1-FCD5B754613A}" destId="{1B1DFD9C-C179-4058-9575-A3B4AB063A9B}" srcOrd="1" destOrd="0" presId="urn:microsoft.com/office/officeart/2005/8/layout/chevron2"/>
    <dgm:cxn modelId="{31D313DD-DB54-4BC8-9139-31BEA6F2FB73}" type="presParOf" srcId="{D65F8D6E-2130-4056-B7A1-FCD5B754613A}" destId="{93396667-9375-4029-A5A0-A4D6B40402E2}" srcOrd="2" destOrd="0" presId="urn:microsoft.com/office/officeart/2005/8/layout/chevron2"/>
    <dgm:cxn modelId="{930C0314-EB88-4159-BC5D-C9B6A80FCE3C}" type="presParOf" srcId="{93396667-9375-4029-A5A0-A4D6B40402E2}" destId="{97D166FE-1A25-419D-918D-2B6BA0D4975D}" srcOrd="0" destOrd="0" presId="urn:microsoft.com/office/officeart/2005/8/layout/chevron2"/>
    <dgm:cxn modelId="{D27D89CB-1B0C-4007-B7AF-97ADC9B353C8}" type="presParOf" srcId="{93396667-9375-4029-A5A0-A4D6B40402E2}" destId="{76B8A20A-F1B2-4992-9EA6-3CB516143BAD}" srcOrd="1" destOrd="0" presId="urn:microsoft.com/office/officeart/2005/8/layout/chevron2"/>
    <dgm:cxn modelId="{62158883-BAFE-4514-9307-3D800ABB68AD}" type="presParOf" srcId="{D65F8D6E-2130-4056-B7A1-FCD5B754613A}" destId="{51549CE3-88B1-4C7E-B005-B035C41612DD}" srcOrd="3" destOrd="0" presId="urn:microsoft.com/office/officeart/2005/8/layout/chevron2"/>
    <dgm:cxn modelId="{3195B788-6D59-40D1-90CA-1C4BF10090D4}" type="presParOf" srcId="{D65F8D6E-2130-4056-B7A1-FCD5B754613A}" destId="{27FEE3C0-1626-41E0-A8FB-F08EACDF5771}" srcOrd="4" destOrd="0" presId="urn:microsoft.com/office/officeart/2005/8/layout/chevron2"/>
    <dgm:cxn modelId="{1E57DEE0-22B2-468A-B3E9-660179ADDDD6}" type="presParOf" srcId="{27FEE3C0-1626-41E0-A8FB-F08EACDF5771}" destId="{A5901733-A885-4574-AF43-44B3DCBEB670}" srcOrd="0" destOrd="0" presId="urn:microsoft.com/office/officeart/2005/8/layout/chevron2"/>
    <dgm:cxn modelId="{32227DEA-F8A8-43ED-A6F1-B2ADD8157D95}" type="presParOf" srcId="{27FEE3C0-1626-41E0-A8FB-F08EACDF5771}" destId="{8F6BADDD-A96C-49A9-BCB7-FDE3FCFB43F8}" srcOrd="1" destOrd="0" presId="urn:microsoft.com/office/officeart/2005/8/layout/chevron2"/>
    <dgm:cxn modelId="{D6796D62-5233-4661-AEDE-3D1DC8D15F64}" type="presParOf" srcId="{D65F8D6E-2130-4056-B7A1-FCD5B754613A}" destId="{1DF152D1-7A9F-4914-897B-A23058BBBB82}" srcOrd="5" destOrd="0" presId="urn:microsoft.com/office/officeart/2005/8/layout/chevron2"/>
    <dgm:cxn modelId="{E2C99F8E-D565-4069-97A9-E8F69BB9206F}" type="presParOf" srcId="{D65F8D6E-2130-4056-B7A1-FCD5B754613A}" destId="{D2DF5B41-BEED-4565-879E-2D384802A4AD}" srcOrd="6" destOrd="0" presId="urn:microsoft.com/office/officeart/2005/8/layout/chevron2"/>
    <dgm:cxn modelId="{617D8C7D-C383-461F-9AF8-3F31C1864377}" type="presParOf" srcId="{D2DF5B41-BEED-4565-879E-2D384802A4AD}" destId="{E7A2756F-8744-4F80-8BB1-472C46DE4F1C}" srcOrd="0" destOrd="0" presId="urn:microsoft.com/office/officeart/2005/8/layout/chevron2"/>
    <dgm:cxn modelId="{167C0398-E2EB-46F6-808D-9EBFF4AAE082}" type="presParOf" srcId="{D2DF5B41-BEED-4565-879E-2D384802A4AD}" destId="{DFFA8F9C-D098-45F3-BD06-490FC60DA5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DC3FD-9F59-400F-8CC9-6F98129E9972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4</a:t>
          </a:r>
        </a:p>
      </dsp:txBody>
      <dsp:txXfrm rot="-5400000">
        <a:off x="1" y="395096"/>
        <a:ext cx="788987" cy="338137"/>
      </dsp:txXfrm>
    </dsp:sp>
    <dsp:sp modelId="{87CF2B3C-1251-40F3-8975-16772B9A1AD7}">
      <dsp:nvSpPr>
        <dsp:cNvPr id="0" name=""/>
        <dsp:cNvSpPr/>
      </dsp:nvSpPr>
      <dsp:spPr>
        <a:xfrm rot="5400000">
          <a:off x="2542778" y="-1753189"/>
          <a:ext cx="732631" cy="4240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Core Courses	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Honors or On-level</a:t>
          </a:r>
        </a:p>
      </dsp:txBody>
      <dsp:txXfrm rot="-5400000">
        <a:off x="788988" y="36365"/>
        <a:ext cx="4204448" cy="661103"/>
      </dsp:txXfrm>
    </dsp:sp>
    <dsp:sp modelId="{97D166FE-1A25-419D-918D-2B6BA0D4975D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</a:t>
          </a:r>
        </a:p>
      </dsp:txBody>
      <dsp:txXfrm rot="-5400000">
        <a:off x="1" y="1373653"/>
        <a:ext cx="788987" cy="338137"/>
      </dsp:txXfrm>
    </dsp:sp>
    <dsp:sp modelId="{76B8A20A-F1B2-4992-9EA6-3CB516143BAD}">
      <dsp:nvSpPr>
        <dsp:cNvPr id="0" name=""/>
        <dsp:cNvSpPr/>
      </dsp:nvSpPr>
      <dsp:spPr>
        <a:xfrm rot="5400000">
          <a:off x="2542778" y="-774631"/>
          <a:ext cx="732631" cy="4240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Activity Elective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Choose 1 only</a:t>
          </a:r>
        </a:p>
      </dsp:txBody>
      <dsp:txXfrm rot="-5400000">
        <a:off x="788988" y="1014923"/>
        <a:ext cx="4204448" cy="661103"/>
      </dsp:txXfrm>
    </dsp:sp>
    <dsp:sp modelId="{A5901733-A885-4574-AF43-44B3DCBEB670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</a:t>
          </a:r>
        </a:p>
      </dsp:txBody>
      <dsp:txXfrm rot="-5400000">
        <a:off x="1" y="2352210"/>
        <a:ext cx="788987" cy="338137"/>
      </dsp:txXfrm>
    </dsp:sp>
    <dsp:sp modelId="{8F6BADDD-A96C-49A9-BCB7-FDE3FCFB43F8}">
      <dsp:nvSpPr>
        <dsp:cNvPr id="0" name=""/>
        <dsp:cNvSpPr/>
      </dsp:nvSpPr>
      <dsp:spPr>
        <a:xfrm rot="5400000">
          <a:off x="2542778" y="203925"/>
          <a:ext cx="732631" cy="4240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Academic Electives</a:t>
          </a:r>
        </a:p>
      </dsp:txBody>
      <dsp:txXfrm rot="-5400000">
        <a:off x="788988" y="1993479"/>
        <a:ext cx="4204448" cy="661103"/>
      </dsp:txXfrm>
    </dsp:sp>
    <dsp:sp modelId="{E7A2756F-8744-4F80-8BB1-472C46DE4F1C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**</a:t>
          </a:r>
        </a:p>
      </dsp:txBody>
      <dsp:txXfrm rot="-5400000">
        <a:off x="1" y="3330768"/>
        <a:ext cx="788987" cy="338137"/>
      </dsp:txXfrm>
    </dsp:sp>
    <dsp:sp modelId="{DFFA8F9C-D098-45F3-BD06-490FC60DA5A3}">
      <dsp:nvSpPr>
        <dsp:cNvPr id="0" name=""/>
        <dsp:cNvSpPr/>
      </dsp:nvSpPr>
      <dsp:spPr>
        <a:xfrm rot="5400000">
          <a:off x="2542778" y="1182483"/>
          <a:ext cx="732631" cy="4240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Online Course Registration</a:t>
          </a:r>
        </a:p>
      </dsp:txBody>
      <dsp:txXfrm rot="-5400000">
        <a:off x="788988" y="2972037"/>
        <a:ext cx="4204448" cy="66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13020-2B1B-46BA-BE5E-40A96436DB0D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555D3-977D-4632-9951-1CB798712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38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F63C-C63B-44B3-B7E2-FEA62588D72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E884-0E5D-4912-A5A0-0AD07E7FE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7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 Grade Choices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685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Course Selection Process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39206513"/>
              </p:ext>
            </p:extLst>
          </p:nvPr>
        </p:nvGraphicFramePr>
        <p:xfrm>
          <a:off x="228600" y="2514600"/>
          <a:ext cx="5029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rbest\Local Settings\Temporary Internet Files\Content.IE5\23I0NACA\MPj0442369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51063" y="2057400"/>
            <a:ext cx="3392937" cy="5098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1DC3FD-9F59-400F-8CC9-6F98129E9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671DC3FD-9F59-400F-8CC9-6F98129E9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671DC3FD-9F59-400F-8CC9-6F98129E9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CF2B3C-1251-40F3-8975-16772B9A1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87CF2B3C-1251-40F3-8975-16772B9A1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87CF2B3C-1251-40F3-8975-16772B9A1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D166FE-1A25-419D-918D-2B6BA0D49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97D166FE-1A25-419D-918D-2B6BA0D49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97D166FE-1A25-419D-918D-2B6BA0D49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B8A20A-F1B2-4992-9EA6-3CB516143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76B8A20A-F1B2-4992-9EA6-3CB516143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76B8A20A-F1B2-4992-9EA6-3CB516143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901733-A885-4574-AF43-44B3DCBEB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A5901733-A885-4574-AF43-44B3DCBEB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A5901733-A885-4574-AF43-44B3DCBEB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6BADDD-A96C-49A9-BCB7-FDE3FCFB4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8F6BADDD-A96C-49A9-BCB7-FDE3FCFB4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graphicEl>
                                              <a:dgm id="{8F6BADDD-A96C-49A9-BCB7-FDE3FCFB4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A2756F-8744-4F80-8BB1-472C46DE4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E7A2756F-8744-4F80-8BB1-472C46DE4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E7A2756F-8744-4F80-8BB1-472C46DE4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FA8F9C-D098-45F3-BD06-490FC60DA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DFFA8F9C-D098-45F3-BD06-490FC60DA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DFFA8F9C-D098-45F3-BD06-490FC60DA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Core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English – On-level, Honors, SAGE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	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Math – On-level &amp; Honors (pre algebra)* 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		*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Must have been enrolled in 6</a:t>
            </a:r>
            <a:r>
              <a:rPr lang="en-US" sz="1800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Pre-AP Math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Science – On-level &amp; Honors/Compacted*/SAGE</a:t>
            </a:r>
          </a:p>
          <a:p>
            <a:pPr marL="1828800" lvl="4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*Must have been enrolled in 6</a:t>
            </a:r>
            <a:r>
              <a:rPr lang="en-US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Pre-AP Math</a:t>
            </a:r>
          </a:p>
          <a:p>
            <a:pPr lvl="4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History – On-level &amp; Honors</a:t>
            </a:r>
          </a:p>
          <a:p>
            <a:pPr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Honors Contract Bullet Points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I understand that: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______since Honors courses may require a substantial amount of work outside of class for successful completion of the courses, I should carefully evaluate the time commitments and priorities of extracurricular and community activities before I consider enrolling in the course(s).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_____ additional homework and study hours are required in this program and I agree to dedicate myself in order to be successful.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_______ by requesting Honors course(s), I am making a commitment to stay in the course for which my enrollment was planned for the entire year unless the course is a semester course.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_____if at any time I experience difficulties with the expectations in the Honors course(s), I will seek assistance from the professional learning community at my school: teachers, counselors, administrators, and parents who are committed to my success, and I agree as a member of this community to the interventions or plan suggested by this committee. 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Honors Course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If you sign up for any Honors or Compacted Course the contract on the back of your choice form must be signed by you and your parent.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must initial all 4 bullet points.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 choice form returned without signatures will be placed in regular courses until signatures are received.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Physical Activity Elective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dirty="0"/>
              <a:t>	Choose only 1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___ PE I*	</a:t>
            </a:r>
            <a:r>
              <a:rPr lang="en-US" sz="2600" dirty="0"/>
              <a:t>	  					                     	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___ Boys Athletics* (Football only)                         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___ Girls Athletics* 	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  	___ Drill Team* (sign-up class)	                                	           	___ Competition Drill* (tryout required)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___ Cheerleading* (tryout required)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 		___ Girls Gymnastics* (tryout required)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___ Boys Gymnastics* (tryout required) 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___ Off Campus PE* (RISD application/approval required)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			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</a:t>
            </a:r>
          </a:p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				*Fee Requirement</a:t>
            </a:r>
          </a:p>
          <a:p>
            <a:pPr>
              <a:buNone/>
            </a:pP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Electives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 class periods are left for your academic electives.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 you go around the building, you will see the electives we offer.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Academic Electives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Academic Electives (Choose 1, circle 3. You will have 2 academic electives.)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Band*(no experience req.)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Orchestra* (no experience req.)			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Choir*                                                                  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Art Studio 1*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Advanced Art Studio 1*				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Theatre Arts 1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Advanced Theatre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Teen Leadership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Avid I (Application/Approval Required)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Technology Applications 1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Robotics (Application/Approval Required)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	___ Broadcasting (Application/Approval Required)   </a:t>
            </a:r>
          </a:p>
          <a:p>
            <a:pPr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                       * Fee Requirement      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Alternate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Please, Please, Please pick alternative electives.  You will need to circle 3 alternates.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Alternate choices are needed to help complete your scheduling process.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rbest\Local Settings\Temporary Internet Files\Content.IE5\4H65BRB6\MCj02971410000[1].wmf">
            <a:extLst>
              <a:ext uri="{FF2B5EF4-FFF2-40B4-BE49-F238E27FC236}">
                <a16:creationId xmlns:a16="http://schemas.microsoft.com/office/drawing/2014/main" id="{75D45CEB-1CCC-4B97-9DB8-72A58C9FE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6184" y="47101"/>
            <a:ext cx="6367263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RETURN CHOICE FORM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943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Return your choice form to your homeroom teacher no later than: 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Feb. 13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	 – CLP &amp; Hartman</a:t>
            </a: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Feb. 14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	 – Hamm</a:t>
            </a: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Feb. 15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   -- Hays &amp;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Nebbie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Make sure you have marked 6 classes 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Make sure you have 3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alternate courses circled</a:t>
            </a: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Failure to return form…. Mrs. Givens will choose classes for your 7</a:t>
            </a:r>
            <a:r>
              <a:rPr lang="en-US" sz="2400" baseline="30000" dirty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grade year.  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3076" name="Picture 4" descr="C:\Documents and Settings\rbest\Local Settings\Temporary Internet Files\Content.IE5\YKVNYSDG\MCj044203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48155"/>
            <a:ext cx="957263" cy="9474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-2280000">
            <a:off x="5466404" y="1440687"/>
            <a:ext cx="134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7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 grade</a:t>
            </a:r>
          </a:p>
          <a:p>
            <a:r>
              <a:rPr lang="en-US" dirty="0">
                <a:solidFill>
                  <a:schemeClr val="tx2"/>
                </a:solidFill>
              </a:rPr>
              <a:t>Choice Form 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682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7th Grade Choices</vt:lpstr>
      <vt:lpstr>Core Classes</vt:lpstr>
      <vt:lpstr>Honors Contract Bullet Points I understand that:</vt:lpstr>
      <vt:lpstr>Honors Course Contract</vt:lpstr>
      <vt:lpstr>Physical Activity Elective</vt:lpstr>
      <vt:lpstr>Electives</vt:lpstr>
      <vt:lpstr>Academic Electives</vt:lpstr>
      <vt:lpstr>Alternate Choices</vt:lpstr>
      <vt:lpstr>RETURN CHOICE FORM </vt:lpstr>
    </vt:vector>
  </TitlesOfParts>
  <Company>rwisd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Choices</dc:title>
  <dc:creator>rwisd</dc:creator>
  <cp:lastModifiedBy>Jennifer Givens</cp:lastModifiedBy>
  <cp:revision>52</cp:revision>
  <dcterms:created xsi:type="dcterms:W3CDTF">2010-03-02T20:49:37Z</dcterms:created>
  <dcterms:modified xsi:type="dcterms:W3CDTF">2024-01-25T17:08:05Z</dcterms:modified>
</cp:coreProperties>
</file>